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61" r:id="rId6"/>
    <p:sldId id="263" r:id="rId7"/>
    <p:sldId id="264" r:id="rId8"/>
    <p:sldId id="259" r:id="rId9"/>
    <p:sldId id="260" r:id="rId10"/>
    <p:sldId id="271" r:id="rId11"/>
    <p:sldId id="273" r:id="rId12"/>
    <p:sldId id="274" r:id="rId13"/>
    <p:sldId id="270" r:id="rId14"/>
    <p:sldId id="272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1385-1864-47B6-9D07-8731D383DF6A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35BF-E096-4690-AB73-B8C7582BD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1385-1864-47B6-9D07-8731D383DF6A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35BF-E096-4690-AB73-B8C7582BD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1385-1864-47B6-9D07-8731D383DF6A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35BF-E096-4690-AB73-B8C7582BD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1385-1864-47B6-9D07-8731D383DF6A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35BF-E096-4690-AB73-B8C7582BD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1385-1864-47B6-9D07-8731D383DF6A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35BF-E096-4690-AB73-B8C7582BD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1385-1864-47B6-9D07-8731D383DF6A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35BF-E096-4690-AB73-B8C7582BD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1385-1864-47B6-9D07-8731D383DF6A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35BF-E096-4690-AB73-B8C7582BD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1385-1864-47B6-9D07-8731D383DF6A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35BF-E096-4690-AB73-B8C7582BD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1385-1864-47B6-9D07-8731D383DF6A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35BF-E096-4690-AB73-B8C7582BD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1385-1864-47B6-9D07-8731D383DF6A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35BF-E096-4690-AB73-B8C7582BD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1385-1864-47B6-9D07-8731D383DF6A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35BF-E096-4690-AB73-B8C7582BD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1385-1864-47B6-9D07-8731D383DF6A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E35BF-E096-4690-AB73-B8C7582BD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" TargetMode="External"/><Relationship Id="rId2" Type="http://schemas.openxmlformats.org/officeDocument/2006/relationships/hyperlink" Target="http://www.101hotels.ru/recreation/russia/saratov/poi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ladraz.ru/zagadki-dlja-detei/zagadki-pro-uchitelei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828800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Необычные памятники Саратова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0400" y="4038600"/>
            <a:ext cx="5486400" cy="16002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Подготовила и провела: учитель истории и обществознания МБОУ СОШ №10 п. Каменский Красноармейского района Саратовской области</a:t>
            </a:r>
          </a:p>
          <a:p>
            <a:pPr algn="r"/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Коршунова Лариса Александровна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img1.liveinternet.ru/images/attach/b/3/27/466/27466927_penta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76600"/>
            <a:ext cx="3581400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Школа\Local Settings\Temporary Internet Files\Content.Word\DSC0336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158" y="1600200"/>
            <a:ext cx="60076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Эта фотография из семейного архива семьи </a:t>
            </a:r>
            <a:r>
              <a:rPr lang="ru-RU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Ломовицких</a:t>
            </a:r>
            <a:r>
              <a:rPr lang="ru-RU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которые проживают в нашем посёлке .</a:t>
            </a:r>
            <a:r>
              <a:rPr lang="ru-RU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Ломовицкий</a:t>
            </a:r>
            <a:r>
              <a:rPr lang="ru-RU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Александр Вячеславович учился в средней школе №1 г.Красноармейска. Вовремя службы в армии овладел воинской профессией авиамеханика. С 1992 года жил в п. Каменский Красноармейского района Саратовской области. Работал в ИК-23 </a:t>
            </a:r>
            <a:r>
              <a:rPr lang="ru-RU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замначальника</a:t>
            </a:r>
            <a:r>
              <a:rPr lang="ru-RU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по производственной части.</a:t>
            </a:r>
            <a:endParaRPr lang="ru-RU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 детства Александр Вячеславович проявлял интерес к музыке. С 5 класса занимался в кружке «Саратовские гармошки», которым руководил Гусев Сергей Владимирович. В 80-х годах участвовал в концертных программах по стране. Выезжали с концертом в Мозамбик и подарили президенту этой страны саратовскую гармошку. Работая в ИК-23, Александр Вячеславович каждый год выезжал вместе с товарищами на конкурсы художественной самодеятельности и занимали призовые места.</a:t>
            </a:r>
            <a:endParaRPr lang="ru-RU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263983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Documents and Settings\Школа\Local Settings\Temporary Internet Files\Content.Word\DSC033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5175" y="2667000"/>
            <a:ext cx="4568825" cy="398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Школа\Рабочий стол\2015-2016 учеб год\Фото от Полины\DSC033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57643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Мемориальный комплекс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воинам-водителям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cs629306.vk.me/v629306867/cdc4/eV6q6us8aYw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4514646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2-tub-ru.yandex.net/i?id=53511d74790fb2a3df6f0a95374c5451&amp;n=33&amp;h=215&amp;w=32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438400"/>
            <a:ext cx="3657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Мемориальный </a:t>
            </a:r>
            <a:r>
              <a:rPr lang="ru-RU" sz="7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комплекс воинам-водителям был создан в канун тридцатилетия годовщины празднования победы в Великой Отечественной войне, в 1975 году на средства автотранспортников области при въезде в Саратов со стороны Волгограда. Автором проекта является автомобилист Л.П.Никитин.</a:t>
            </a:r>
          </a:p>
          <a:p>
            <a:pPr>
              <a:buNone/>
            </a:pPr>
            <a:r>
              <a:rPr lang="ru-RU" sz="7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7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военный период времени через Саратов шли колонны автомобилей с продовольствием, военной техникой и обмундированием в Сталинград (ныне Волгоград). Забирая раненых, они возвращались по той же дороги обратно, многие водители погибали под обстрелом и при бомбёжках с воздуха. Ценой своей жизни саратовские воины-водители обеспечивали фронт и тыл всем необходимым, внося свой вклад в победу.</a:t>
            </a:r>
          </a:p>
          <a:p>
            <a:pPr>
              <a:buNone/>
            </a:pPr>
            <a:r>
              <a:rPr lang="ru-RU" sz="7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7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память героям-водителям на четвёртом километре трассы Саратов-Волгоград в 1975г. была установлена пятнадцати метровая стела, облицованная </a:t>
            </a:r>
            <a:r>
              <a:rPr lang="ru-RU" sz="7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балаковским</a:t>
            </a:r>
            <a:r>
              <a:rPr lang="ru-RU" sz="7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мрамором и чуть подальше барельефная стена с военными сюжетами. В 2009г., к 65-летию победы над фашисткой Германии по инициативе руководства министерства дорожно-транспортного хозяйства были добавлены мемориальные плиты с именами погибших автомобилистов.</a:t>
            </a:r>
          </a:p>
          <a:p>
            <a:pPr>
              <a:buNone/>
            </a:pPr>
            <a:r>
              <a:rPr lang="ru-RU" sz="7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Чтя </a:t>
            </a:r>
            <a:r>
              <a:rPr lang="ru-RU" sz="7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память героев-автомобилистов, не вернувшихся с войны, у водителей вошло в традицию пронзительно сигналить проезжая мемориальный комплекс. Каждый год - 9 мая около памятника проводятся праздничные мероприятия, посвящённые Великой Победы в Отечественной войне с возложением цветов к подножью монумента и поздравлением ветеранов.</a:t>
            </a:r>
          </a:p>
          <a:p>
            <a:pPr>
              <a:buNone/>
            </a:pPr>
            <a:r>
              <a:rPr lang="ru-RU" sz="7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Памятный </a:t>
            </a:r>
            <a:r>
              <a:rPr lang="ru-RU" sz="7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мемориальный комплекс установленный на краю Саратова объединяющий всех автомобилистов является исторической достопримечательностью Саратова.</a:t>
            </a:r>
          </a:p>
          <a:p>
            <a:endParaRPr lang="ru-RU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http://www.101hotels.ru/recreation/russia/saratov/points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en-US" dirty="0" smtClean="0">
                <a:hlinkClick r:id="rId3"/>
              </a:rPr>
              <a:t>https://yandex.ru/images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4"/>
              </a:rPr>
              <a:t>http://kladraz.ru/zagadki-dlja-detei/zagadki-pro-uchitelei.html</a:t>
            </a:r>
            <a:r>
              <a:rPr lang="ru-RU" dirty="0" smtClean="0"/>
              <a:t>  загадки</a:t>
            </a:r>
          </a:p>
          <a:p>
            <a:r>
              <a:rPr lang="ru-RU" dirty="0" smtClean="0"/>
              <a:t>Фотоматериалы из семейного архива семьи </a:t>
            </a:r>
            <a:r>
              <a:rPr lang="ru-RU" smtClean="0"/>
              <a:t>Ломовицких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Цифровой образовательный ресурс подготовлен в рамках работы творческого объединения «Юный исследователь» для 5-8 классов. Материалы занятия приурочены к празднованию 80-летия Саратовской области и могут быть использованы во внеурочной деятельности по предметам социально-гуманитарного цикла (обществознание, история, краеведение). 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Разгадай ребус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eurookna21.ru/images/tuchka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09800"/>
            <a:ext cx="3276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gifmania.ru/Animated-Gifs-Animirovannykh-Alfavitov/Animations-Alphabet/Images-Letters-T/Letters-T-2736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981200"/>
            <a:ext cx="11953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0.liveinternet.ru/images/attach/c/7/95/488/95488730_large_post13689116567205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1752601"/>
            <a:ext cx="2296859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s00.yaplakal.com/pics/pics_original/3/4/3/74553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1" y="1981201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Памятник первой учительнице</a:t>
            </a:r>
            <a:r>
              <a:rPr lang="ru-RU" dirty="0"/>
              <a:t> </a:t>
            </a:r>
          </a:p>
        </p:txBody>
      </p:sp>
      <p:pic>
        <p:nvPicPr>
          <p:cNvPr id="4" name="Содержимое 3" descr="http://img0.liveinternet.ru/images/attach/c/5/89/201/89201952_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447800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00600" y="2286000"/>
            <a:ext cx="365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rgbClr val="0070C0"/>
                </a:solidFill>
              </a:rPr>
              <a:t>Он дает нам знания,</a:t>
            </a:r>
          </a:p>
          <a:p>
            <a:pPr algn="r"/>
            <a:r>
              <a:rPr lang="ru-RU" i="1" dirty="0" smtClean="0">
                <a:solidFill>
                  <a:srgbClr val="0070C0"/>
                </a:solidFill>
              </a:rPr>
              <a:t>Отметки выставляет,</a:t>
            </a:r>
          </a:p>
          <a:p>
            <a:pPr algn="r"/>
            <a:r>
              <a:rPr lang="ru-RU" i="1" dirty="0" smtClean="0">
                <a:solidFill>
                  <a:srgbClr val="0070C0"/>
                </a:solidFill>
              </a:rPr>
              <a:t>От нас в ответ признание</a:t>
            </a:r>
          </a:p>
          <a:p>
            <a:pPr algn="r"/>
            <a:r>
              <a:rPr lang="ru-RU" i="1" dirty="0" smtClean="0">
                <a:solidFill>
                  <a:srgbClr val="0070C0"/>
                </a:solidFill>
              </a:rPr>
              <a:t>Все время получает.</a:t>
            </a:r>
          </a:p>
          <a:p>
            <a:pPr algn="r"/>
            <a:r>
              <a:rPr lang="ru-RU" i="1" dirty="0" smtClean="0">
                <a:solidFill>
                  <a:srgbClr val="0070C0"/>
                </a:solidFill>
              </a:rPr>
              <a:t>Наставник, предводитель,</a:t>
            </a:r>
          </a:p>
          <a:p>
            <a:pPr algn="r"/>
            <a:r>
              <a:rPr lang="ru-RU" i="1" dirty="0" smtClean="0">
                <a:solidFill>
                  <a:srgbClr val="0070C0"/>
                </a:solidFill>
              </a:rPr>
              <a:t>Любимый наш...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Скульптура 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представляет собой часть памятника императору Александру, созданного в 1911 году и , к сожалению, недошедшего до нашего времени. Фигура ученицы и учительницы символизирует реформу народного образования. Выполнена она известным российским скульптором 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Волнухиным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С. М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Является первым в 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памятником первой учительнице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Памятник 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находится у пересечения улиц 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Московской и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С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оляной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недалеко от здания Министерства просвещения Саратовской области. Вокруг памятника располагается небольшой сквер.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 герою песни Огней так много золотых на улицах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аратова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visacomtour.ru/wp-content/uploads/dostvisa/pamjatnik_geroju_pesni_ognej_tak_mnogo_zolotih_na_ulitsah_saratov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133600"/>
            <a:ext cx="3557587" cy="242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4.bp.blogspot.com/-GGy8qtwaBJY/Ud7sc5303qI/AAAAAAAAAP8/0y2WnFB_4Uw/s1600/big.phot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76400"/>
            <a:ext cx="3143250" cy="473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Современный 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памятник, украшающий центр города Саратова посвящен герою песни «Огней так много золотых на улицах Саратова». Установили его на месте пересечения гостиницы «Волга» и домом книги 14 августа 2009 года. Спонсором выступала компания «Мегафон», которая в этот год отмечала десятилетний юбилей. Юноша с цветами, ожидающий свою избранницу выполнен из бронзы. Он является символом неженатых парней из знаменитой песни «Огней так много золотых на улицах Саратова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». Саратов, пр. Кирова.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Саратовской гармошке</a:t>
            </a:r>
          </a:p>
        </p:txBody>
      </p:sp>
      <p:pic>
        <p:nvPicPr>
          <p:cNvPr id="4" name="Содержимое 3" descr="http://s3.fotokto.ru/photo/full/144/1441081.jpg?r179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3558462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c.pics.livejournal.com/muravei_s/73777426/65662/65662_9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981200"/>
            <a:ext cx="303276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sz="35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Одной </a:t>
            </a:r>
            <a:r>
              <a:rPr lang="ru-RU" sz="35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из основных современных достопримечательностей Саратова можно назвать памятник Саратовской гармошке, который был установлен недавно, в </a:t>
            </a:r>
            <a:r>
              <a:rPr lang="ru-RU" sz="35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сентябре 2009 года</a:t>
            </a:r>
            <a:r>
              <a:rPr lang="ru-RU" sz="35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Памятник расположен на проспекте Кирова. Монумент отлит из бронзы и представляет из себя гармониста, который сидит на скамейке и очень увлечен игрой на гармони. Установка данного памятника была приурочена ко дню города. Автором памятника стал саратовский </a:t>
            </a:r>
            <a:r>
              <a:rPr lang="ru-RU" sz="35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скульптор В. </a:t>
            </a:r>
            <a:r>
              <a:rPr lang="ru-RU" sz="3500" b="1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Пальмин</a:t>
            </a:r>
            <a:r>
              <a:rPr lang="ru-RU" sz="35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Открытие состоялось торжественное. В этом мероприятии принимал участие саратовский ансамбль «Саратовская гармоника». Это мероприятие переросло в настоящее русское гулянье. Памятник является одной из основных жемчужин города и очень скоро о монументе узнали за пределами Саратова. Памятник установлен так, что к гармонисту можно присесть на лавочку и сфотографироваться с ним. У большинства горожан и посетителей города есть такие памятные фотографии. Первое упоминание о саратовской особенной гармошке возникло в 1866 году в местной газете. Саратовские гармошки для массового потребления стали производиться в 1870 году.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770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Необычные памятники Саратова</vt:lpstr>
      <vt:lpstr>Пояснительная записка</vt:lpstr>
      <vt:lpstr>Разгадай ребус</vt:lpstr>
      <vt:lpstr>Памятник первой учительнице </vt:lpstr>
      <vt:lpstr>Слайд 5</vt:lpstr>
      <vt:lpstr>Памятник герою песни Огней так много золотых на улицах Саратова</vt:lpstr>
      <vt:lpstr>Слайд 7</vt:lpstr>
      <vt:lpstr>Памятник Саратовской гармошке</vt:lpstr>
      <vt:lpstr>Слайд 9</vt:lpstr>
      <vt:lpstr>Слайд 10</vt:lpstr>
      <vt:lpstr>Слайд 11</vt:lpstr>
      <vt:lpstr>Слайд 12</vt:lpstr>
      <vt:lpstr>Слайд 13</vt:lpstr>
      <vt:lpstr>Слайд 14</vt:lpstr>
      <vt:lpstr>Мемориальный комплекс  воинам-водителям</vt:lpstr>
      <vt:lpstr>Слайд 16</vt:lpstr>
      <vt:lpstr>Источники: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Необычные памятники Саратова</dc:title>
  <dc:creator>Школа</dc:creator>
  <cp:lastModifiedBy>Валентина</cp:lastModifiedBy>
  <cp:revision>10</cp:revision>
  <dcterms:created xsi:type="dcterms:W3CDTF">2016-10-11T11:34:15Z</dcterms:created>
  <dcterms:modified xsi:type="dcterms:W3CDTF">2016-10-31T18:14:05Z</dcterms:modified>
</cp:coreProperties>
</file>